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9" r:id="rId2"/>
    <p:sldId id="269" r:id="rId3"/>
    <p:sldId id="267" r:id="rId4"/>
    <p:sldId id="277" r:id="rId5"/>
    <p:sldId id="260" r:id="rId6"/>
    <p:sldId id="261" r:id="rId7"/>
    <p:sldId id="271" r:id="rId8"/>
    <p:sldId id="286" r:id="rId9"/>
    <p:sldId id="270" r:id="rId10"/>
    <p:sldId id="272" r:id="rId11"/>
    <p:sldId id="273" r:id="rId12"/>
    <p:sldId id="274" r:id="rId13"/>
    <p:sldId id="276" r:id="rId14"/>
    <p:sldId id="266" r:id="rId15"/>
    <p:sldId id="278" r:id="rId16"/>
    <p:sldId id="281" r:id="rId17"/>
    <p:sldId id="282" r:id="rId18"/>
    <p:sldId id="283" r:id="rId19"/>
    <p:sldId id="284" r:id="rId20"/>
    <p:sldId id="28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660"/>
  </p:normalViewPr>
  <p:slideViewPr>
    <p:cSldViewPr>
      <p:cViewPr varScale="1">
        <p:scale>
          <a:sx n="82" d="100"/>
          <a:sy n="8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E869-D038-4AEB-8F09-5BFF25A168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5\Chapter_5.wav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431191"/>
            <a:ext cx="8077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Al-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tdms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 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evIp¶p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200" b="1" dirty="0">
                <a:latin typeface="ML-Aathira" pitchFamily="82" charset="0"/>
              </a:rPr>
              <a:t>	</a:t>
            </a:r>
            <a:r>
              <a:rPr lang="en-US" sz="3200" dirty="0">
                <a:latin typeface="ML-Aathira" pitchFamily="82" charset="0"/>
              </a:rPr>
              <a:t>AS-</a:t>
            </a:r>
            <a:r>
              <a:rPr lang="en-US" sz="3200" dirty="0" err="1">
                <a:latin typeface="ML-Aathira" pitchFamily="82" charset="0"/>
              </a:rPr>
              <a:t>bm</a:t>
            </a:r>
            <a:r>
              <a:rPr lang="en-US" sz="3200" dirty="0">
                <a:latin typeface="ML-Aathira" pitchFamily="82" charset="0"/>
              </a:rPr>
              <a:t>-f-§Ä </a:t>
            </a:r>
            <a:r>
              <a:rPr lang="en-US" sz="3200" dirty="0" err="1">
                <a:latin typeface="ML-Aathira" pitchFamily="82" charset="0"/>
              </a:rPr>
              <a:t>e`n</a:t>
            </a:r>
            <a:r>
              <a:rPr lang="en-US" sz="3200" dirty="0">
                <a:latin typeface="ML-Aathira" pitchFamily="82" charset="0"/>
              </a:rPr>
              <a:t>-¨</a:t>
            </a:r>
            <a:r>
              <a:rPr lang="en-US" sz="3200" dirty="0" err="1">
                <a:latin typeface="ML-Aathira" pitchFamily="82" charset="0"/>
              </a:rPr>
              <a:t>n«pw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tami-bpsS</a:t>
            </a:r>
            <a:r>
              <a:rPr lang="en-US" sz="3200" dirty="0">
                <a:latin typeface="ML-Aathira" pitchFamily="82" charset="0"/>
              </a:rPr>
              <a:t> `</a:t>
            </a:r>
            <a:r>
              <a:rPr lang="en-US" sz="3200" dirty="0" err="1">
                <a:latin typeface="ML-Aathira" pitchFamily="82" charset="0"/>
              </a:rPr>
              <a:t>bw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Xocm</a:t>
            </a:r>
            <a:r>
              <a:rPr lang="en-US" sz="3200" dirty="0">
                <a:latin typeface="ML-Aathira" pitchFamily="82" charset="0"/>
              </a:rPr>
              <a:t>-¯-</a:t>
            </a:r>
            <a:r>
              <a:rPr lang="en-US" sz="3200" dirty="0" err="1">
                <a:latin typeface="ML-Aathira" pitchFamily="82" charset="0"/>
              </a:rPr>
              <a:t>Xn</a:t>
            </a:r>
            <a:r>
              <a:rPr lang="en-US" sz="3200" dirty="0">
                <a:latin typeface="ML-Aathira" pitchFamily="82" charset="0"/>
              </a:rPr>
              <a:t>-\</a:t>
            </a:r>
            <a:r>
              <a:rPr lang="en-US" sz="3200" dirty="0" err="1">
                <a:latin typeface="ML-Aathira" pitchFamily="82" charset="0"/>
              </a:rPr>
              <a:t>mÂ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ssZhw</a:t>
            </a:r>
            <a:r>
              <a:rPr lang="en-US" sz="3200" dirty="0">
                <a:latin typeface="ML-Aathira" pitchFamily="82" charset="0"/>
              </a:rPr>
              <a:t> Ah\p </a:t>
            </a:r>
            <a:r>
              <a:rPr lang="en-US" sz="3200" dirty="0" err="1">
                <a:latin typeface="ML-Aathira" pitchFamily="82" charset="0"/>
              </a:rPr>
              <a:t>klm-bn-bmbn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ktlm</a:t>
            </a:r>
            <a:r>
              <a:rPr lang="en-US" sz="3200" dirty="0">
                <a:latin typeface="ML-Aathira" pitchFamily="82" charset="0"/>
              </a:rPr>
              <a:t>-Z-c-\</a:t>
            </a:r>
            <a:r>
              <a:rPr lang="en-US" sz="3200" dirty="0" err="1">
                <a:latin typeface="ML-Aathira" pitchFamily="82" charset="0"/>
              </a:rPr>
              <a:t>mb</a:t>
            </a:r>
            <a:r>
              <a:rPr lang="en-US" sz="3200" dirty="0">
                <a:latin typeface="ML-Aathira" pitchFamily="82" charset="0"/>
              </a:rPr>
              <a:t> Al-</a:t>
            </a:r>
            <a:r>
              <a:rPr lang="en-US" sz="3200" dirty="0" err="1">
                <a:latin typeface="ML-Aathira" pitchFamily="82" charset="0"/>
              </a:rPr>
              <a:t>tdms</a:t>
            </a:r>
            <a:r>
              <a:rPr lang="en-US" sz="3200" dirty="0">
                <a:latin typeface="ML-Aathira" pitchFamily="82" charset="0"/>
              </a:rPr>
              <a:t>\ \</a:t>
            </a:r>
            <a:r>
              <a:rPr lang="en-US" sz="3200" dirty="0" err="1">
                <a:latin typeface="ML-Aathira" pitchFamily="82" charset="0"/>
              </a:rPr>
              <a:t>evIp</a:t>
            </a:r>
            <a:r>
              <a:rPr lang="en-US" sz="3200" dirty="0">
                <a:latin typeface="ML-Aathira" pitchFamily="82" charset="0"/>
              </a:rPr>
              <a:t>-¶p. </a:t>
            </a:r>
            <a:r>
              <a:rPr lang="en-US" sz="3200" dirty="0" err="1">
                <a:latin typeface="ML-Aathira" pitchFamily="82" charset="0"/>
              </a:rPr>
              <a:t>Ccp</a:t>
            </a:r>
            <a:r>
              <a:rPr lang="en-US" sz="3200" dirty="0">
                <a:latin typeface="ML-Aathira" pitchFamily="82" charset="0"/>
              </a:rPr>
              <a:t>-h-</a:t>
            </a:r>
            <a:r>
              <a:rPr lang="en-US" sz="3200" dirty="0" err="1">
                <a:latin typeface="ML-Aathira" pitchFamily="82" charset="0"/>
              </a:rPr>
              <a:t>scbpw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iàn</a:t>
            </a:r>
            <a:r>
              <a:rPr lang="en-US" sz="3200" dirty="0">
                <a:latin typeface="ML-Aathira" pitchFamily="82" charset="0"/>
              </a:rPr>
              <a:t>-s¸-Sp-¯p-</a:t>
            </a:r>
            <a:r>
              <a:rPr lang="en-US" sz="3200" dirty="0" err="1">
                <a:latin typeface="ML-Aathira" pitchFamily="82" charset="0"/>
              </a:rPr>
              <a:t>sa¶p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ssZhw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hmKvZm</a:t>
            </a:r>
            <a:r>
              <a:rPr lang="en-US" sz="3200" dirty="0">
                <a:latin typeface="ML-Aathira" pitchFamily="82" charset="0"/>
              </a:rPr>
              <a:t>\w </a:t>
            </a:r>
            <a:r>
              <a:rPr lang="en-US" sz="3200" dirty="0" err="1">
                <a:latin typeface="ML-Aathira" pitchFamily="82" charset="0"/>
              </a:rPr>
              <a:t>sNbvXp</a:t>
            </a:r>
            <a:r>
              <a:rPr lang="en-US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533400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ML-Karthika" pitchFamily="8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ZuXyhp-ambn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CuPn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vXn-te¡v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endParaRPr lang="en-US" sz="3200" b="1" dirty="0">
              <a:latin typeface="ML-Devika" pitchFamily="82" charset="0"/>
            </a:endParaRPr>
          </a:p>
          <a:p>
            <a:pPr>
              <a:buSzPct val="98000"/>
              <a:buFont typeface="Wingdings" pitchFamily="2" charset="2"/>
              <a:buChar char="Ø"/>
            </a:pPr>
            <a:r>
              <a:rPr lang="en-US" sz="3200" b="1" dirty="0">
                <a:latin typeface="ML-Karthik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tamibpw</a:t>
            </a:r>
            <a:r>
              <a:rPr lang="en-US" sz="3000" dirty="0">
                <a:latin typeface="ML-Aathira" pitchFamily="82" charset="0"/>
              </a:rPr>
              <a:t>, Al-</a:t>
            </a:r>
            <a:r>
              <a:rPr lang="en-US" sz="3000" dirty="0" err="1">
                <a:latin typeface="ML-Aathira" pitchFamily="82" charset="0"/>
              </a:rPr>
              <a:t>tdm</a:t>
            </a:r>
            <a:r>
              <a:rPr lang="en-US" sz="3000" dirty="0">
                <a:latin typeface="ML-Aathira" pitchFamily="82" charset="0"/>
              </a:rPr>
              <a:t>\pw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vXn</a:t>
            </a:r>
            <a:r>
              <a:rPr lang="en-US" sz="3000" dirty="0">
                <a:latin typeface="ML-Aathira" pitchFamily="82" charset="0"/>
              </a:rPr>
              <a:t>-se-¯n. </a:t>
            </a:r>
          </a:p>
          <a:p>
            <a:pPr>
              <a:buSzPct val="98000"/>
              <a:buFont typeface="Wingdings" pitchFamily="2" charset="2"/>
              <a:buChar char="Ø"/>
            </a:pPr>
            <a:endParaRPr lang="en-US" sz="3000" dirty="0">
              <a:latin typeface="ML-Aathira" pitchFamily="82" charset="0"/>
            </a:endParaRPr>
          </a:p>
          <a:p>
            <a:pPr>
              <a:buSzPct val="98000"/>
              <a:buFont typeface="Wingdings" pitchFamily="2" charset="2"/>
              <a:buChar char="Ø"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]d-ª-</a:t>
            </a:r>
            <a:r>
              <a:rPr lang="en-US" sz="3000" dirty="0" err="1">
                <a:latin typeface="ML-Aathira" pitchFamily="82" charset="0"/>
              </a:rPr>
              <a:t>Im</a:t>
            </a:r>
            <a:r>
              <a:rPr lang="en-US" sz="3000" dirty="0">
                <a:latin typeface="ML-Aathira" pitchFamily="82" charset="0"/>
              </a:rPr>
              <a:t>-cy-§Ä 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-en-s\ </a:t>
            </a:r>
            <a:r>
              <a:rPr lang="en-US" sz="3000" dirty="0" err="1">
                <a:latin typeface="ML-Aathira" pitchFamily="82" charset="0"/>
              </a:rPr>
              <a:t>Adnbn</a:t>
            </a:r>
            <a:r>
              <a:rPr lang="en-US" sz="3000" dirty="0">
                <a:latin typeface="ML-Aathira" pitchFamily="82" charset="0"/>
              </a:rPr>
              <a:t>-¨p.</a:t>
            </a:r>
          </a:p>
          <a:p>
            <a:pPr>
              <a:buSzPct val="98000"/>
              <a:buFont typeface="Wingdings" pitchFamily="2" charset="2"/>
              <a:buChar char="Ø"/>
            </a:pPr>
            <a:endParaRPr lang="en-US" sz="3000" dirty="0">
              <a:latin typeface="ML-Aathira" pitchFamily="82" charset="0"/>
            </a:endParaRPr>
          </a:p>
          <a:p>
            <a:pPr>
              <a:buSzPct val="98000"/>
              <a:buFont typeface="Wingdings" pitchFamily="2" charset="2"/>
              <a:buChar char="Ø"/>
            </a:pPr>
            <a:r>
              <a:rPr lang="en-US" sz="3000" dirty="0">
                <a:latin typeface="ML-Aathira" pitchFamily="82" charset="0"/>
              </a:rPr>
              <a:t> 	P\-§-</a:t>
            </a:r>
            <a:r>
              <a:rPr lang="en-US" sz="3000" dirty="0" err="1">
                <a:latin typeface="ML-Aathira" pitchFamily="82" charset="0"/>
              </a:rPr>
              <a:t>fpsS</a:t>
            </a:r>
            <a:r>
              <a:rPr lang="en-US" sz="3000" dirty="0">
                <a:latin typeface="ML-Aathira" pitchFamily="82" charset="0"/>
              </a:rPr>
              <a:t> ap¼nÂ AS-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-f-§Ä </a:t>
            </a:r>
            <a:r>
              <a:rPr lang="en-US" sz="3000" dirty="0" err="1">
                <a:latin typeface="ML-Aathira" pitchFamily="82" charset="0"/>
              </a:rPr>
              <a:t>ImWn</a:t>
            </a:r>
            <a:r>
              <a:rPr lang="en-US" sz="3000" dirty="0">
                <a:latin typeface="ML-Aathira" pitchFamily="82" charset="0"/>
              </a:rPr>
              <a:t>-¨p.</a:t>
            </a:r>
          </a:p>
          <a:p>
            <a:pPr>
              <a:buSzPct val="98000"/>
              <a:buFont typeface="Wingdings" pitchFamily="2" charset="2"/>
              <a:buChar char="Ø"/>
            </a:pPr>
            <a:endParaRPr lang="en-US" sz="3000" dirty="0">
              <a:latin typeface="ML-Aathira" pitchFamily="82" charset="0"/>
            </a:endParaRPr>
          </a:p>
          <a:p>
            <a:pPr>
              <a:buSzPct val="98000"/>
              <a:buFont typeface="Wingdings" pitchFamily="2" charset="2"/>
              <a:buChar char="Ø"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FÃm-hcpw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hniz-kn</a:t>
            </a:r>
            <a:r>
              <a:rPr lang="en-US" sz="3000" dirty="0">
                <a:latin typeface="ML-Aathira" pitchFamily="82" charset="0"/>
              </a:rPr>
              <a:t>-¨p.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09600" y="679132"/>
            <a:ext cx="8001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^d-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thm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bpsS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ap¼nÂ</a:t>
            </a:r>
          </a:p>
          <a:p>
            <a:endParaRPr lang="en-US" sz="3600" b="1" dirty="0">
              <a:latin typeface="ML-Aathira" pitchFamily="8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000" dirty="0" err="1">
                <a:latin typeface="ML-Aathira" pitchFamily="82" charset="0"/>
              </a:rPr>
              <a:t>tamibpw</a:t>
            </a:r>
            <a:r>
              <a:rPr lang="en-US" sz="3000" dirty="0">
                <a:latin typeface="ML-Aathira" pitchFamily="82" charset="0"/>
              </a:rPr>
              <a:t> Al-</a:t>
            </a:r>
            <a:r>
              <a:rPr lang="en-US" sz="3000" dirty="0" err="1">
                <a:latin typeface="ML-Aathira" pitchFamily="82" charset="0"/>
              </a:rPr>
              <a:t>tdm</a:t>
            </a:r>
            <a:r>
              <a:rPr lang="en-US" sz="3000" dirty="0">
                <a:latin typeface="ML-Aathira" pitchFamily="82" charset="0"/>
              </a:rPr>
              <a:t>\pw ^d-</a:t>
            </a:r>
            <a:r>
              <a:rPr lang="en-US" sz="3000" dirty="0" err="1">
                <a:latin typeface="ML-Aathira" pitchFamily="82" charset="0"/>
              </a:rPr>
              <a:t>thm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ap¼n-se¯n </a:t>
            </a:r>
            <a:r>
              <a:rPr lang="en-US" sz="3000" dirty="0" err="1">
                <a:latin typeface="ML-Aathira" pitchFamily="82" charset="0"/>
              </a:rPr>
              <a:t>ssZhs</a:t>
            </a:r>
            <a:r>
              <a:rPr lang="en-US" sz="3000" dirty="0">
                <a:latin typeface="ML-Aathira" pitchFamily="82" charset="0"/>
              </a:rPr>
              <a:t>¯ </a:t>
            </a:r>
            <a:r>
              <a:rPr lang="en-US" sz="3000" dirty="0" err="1">
                <a:latin typeface="ML-Aathira" pitchFamily="82" charset="0"/>
              </a:rPr>
              <a:t>Bcm</a:t>
            </a:r>
            <a:r>
              <a:rPr lang="en-US" sz="3000" dirty="0">
                <a:latin typeface="ML-Aathira" pitchFamily="82" charset="0"/>
              </a:rPr>
              <a:t>-[n-¡m³ C{km-</a:t>
            </a:r>
            <a:r>
              <a:rPr lang="en-US" sz="3000" dirty="0" err="1">
                <a:latin typeface="ML-Aathira" pitchFamily="82" charset="0"/>
              </a:rPr>
              <a:t>tbÂ¡msc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«-b-¡-W-</a:t>
            </a:r>
            <a:r>
              <a:rPr lang="en-US" sz="3000" dirty="0" err="1">
                <a:latin typeface="ML-Aathira" pitchFamily="82" charset="0"/>
              </a:rPr>
              <a:t>sa¶v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Bh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iy</a:t>
            </a:r>
            <a:r>
              <a:rPr lang="en-US" sz="3000" dirty="0">
                <a:latin typeface="ML-Aathira" pitchFamily="82" charset="0"/>
              </a:rPr>
              <a:t>-s¸-«p. ^</a:t>
            </a:r>
            <a:r>
              <a:rPr lang="en-US" sz="3000" dirty="0" err="1">
                <a:latin typeface="ML-Aathira" pitchFamily="82" charset="0"/>
              </a:rPr>
              <a:t>dthm</a:t>
            </a:r>
            <a:r>
              <a:rPr lang="en-US" sz="3000" dirty="0">
                <a:latin typeface="ML-Aathira" pitchFamily="82" charset="0"/>
              </a:rPr>
              <a:t> k½-Xn-¨n-Ã. ^</a:t>
            </a:r>
            <a:r>
              <a:rPr lang="en-US" sz="3000" dirty="0" err="1">
                <a:latin typeface="ML-Aathira" pitchFamily="82" charset="0"/>
              </a:rPr>
              <a:t>dthm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tbÂ¡mÀ¡p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IqSp</a:t>
            </a:r>
            <a:r>
              <a:rPr lang="en-US" sz="3000" dirty="0">
                <a:latin typeface="ML-Aathira" pitchFamily="82" charset="0"/>
              </a:rPr>
              <a:t>-XÂ </a:t>
            </a:r>
            <a:r>
              <a:rPr lang="en-US" sz="3000" dirty="0" err="1">
                <a:latin typeface="ML-Aathira" pitchFamily="82" charset="0"/>
              </a:rPr>
              <a:t>tPmen</a:t>
            </a:r>
            <a:r>
              <a:rPr lang="en-US" sz="3000" dirty="0">
                <a:latin typeface="ML-Aathira" pitchFamily="82" charset="0"/>
              </a:rPr>
              <a:t>-IÄ \</a:t>
            </a:r>
            <a:r>
              <a:rPr lang="en-US" sz="3000" dirty="0" err="1">
                <a:latin typeface="ML-Aathira" pitchFamily="82" charset="0"/>
              </a:rPr>
              <a:t>evIn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IjvS</a:t>
            </a:r>
            <a:r>
              <a:rPr lang="en-US" sz="3000" dirty="0">
                <a:latin typeface="ML-Aathira" pitchFamily="82" charset="0"/>
              </a:rPr>
              <a:t>-s¸-Sp-¯m³ </a:t>
            </a:r>
            <a:r>
              <a:rPr lang="en-US" sz="3000" dirty="0" err="1">
                <a:latin typeface="ML-Aathira" pitchFamily="82" charset="0"/>
              </a:rPr>
              <a:t>XpS</a:t>
            </a:r>
            <a:r>
              <a:rPr lang="en-US" sz="3000" dirty="0">
                <a:latin typeface="ML-Aathira" pitchFamily="82" charset="0"/>
              </a:rPr>
              <a:t>-§n. C{km-</a:t>
            </a:r>
            <a:r>
              <a:rPr lang="en-US" sz="3000" dirty="0" err="1">
                <a:latin typeface="ML-Aathira" pitchFamily="82" charset="0"/>
              </a:rPr>
              <a:t>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tami-sbbpw</a:t>
            </a:r>
            <a:r>
              <a:rPr lang="en-US" sz="3000" dirty="0">
                <a:latin typeface="ML-Aathira" pitchFamily="82" charset="0"/>
              </a:rPr>
              <a:t> Al-</a:t>
            </a:r>
            <a:r>
              <a:rPr lang="en-US" sz="3000" dirty="0" err="1">
                <a:latin typeface="ML-Aathira" pitchFamily="82" charset="0"/>
              </a:rPr>
              <a:t>tdm</a:t>
            </a:r>
            <a:r>
              <a:rPr lang="en-US" sz="3000" dirty="0">
                <a:latin typeface="ML-Aathira" pitchFamily="82" charset="0"/>
              </a:rPr>
              <a:t>-t\</a:t>
            </a:r>
            <a:r>
              <a:rPr lang="en-US" sz="3000" dirty="0" err="1">
                <a:latin typeface="ML-Aathira" pitchFamily="82" charset="0"/>
              </a:rPr>
              <a:t>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Ipä</a:t>
            </a:r>
            <a:r>
              <a:rPr lang="en-US" sz="3000" dirty="0">
                <a:latin typeface="ML-Aathira" pitchFamily="82" charset="0"/>
              </a:rPr>
              <a:t>-s¸-Sp-¯n.</a:t>
            </a:r>
          </a:p>
          <a:p>
            <a:pPr algn="just"/>
            <a:endParaRPr lang="en-US" sz="3000" dirty="0">
              <a:latin typeface="ML-Aathira" pitchFamily="8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-¯</a:t>
            </a:r>
            <a:r>
              <a:rPr lang="en-US" sz="3000" dirty="0" err="1">
                <a:latin typeface="ML-Aathira" pitchFamily="82" charset="0"/>
              </a:rPr>
              <a:t>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hgnIÄ</a:t>
            </a:r>
            <a:r>
              <a:rPr lang="en-US" sz="3000" dirty="0">
                <a:latin typeface="ML-Aathira" pitchFamily="82" charset="0"/>
              </a:rPr>
              <a:t> a\p-</a:t>
            </a:r>
            <a:r>
              <a:rPr lang="en-US" sz="3000" dirty="0" err="1">
                <a:latin typeface="ML-Aathira" pitchFamily="82" charset="0"/>
              </a:rPr>
              <a:t>jy</a:t>
            </a:r>
            <a:r>
              <a:rPr lang="en-US" sz="3000" dirty="0">
                <a:latin typeface="ML-Aathira" pitchFamily="82" charset="0"/>
              </a:rPr>
              <a:t>-cp-</a:t>
            </a:r>
            <a:r>
              <a:rPr lang="en-US" sz="3000" dirty="0" err="1">
                <a:latin typeface="ML-Aathira" pitchFamily="82" charset="0"/>
              </a:rPr>
              <a:t>tS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Xpt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mse</a:t>
            </a:r>
            <a:r>
              <a:rPr lang="en-US" sz="3000" dirty="0">
                <a:latin typeface="ML-Aathira" pitchFamily="82" charset="0"/>
              </a:rPr>
              <a:t>-b-Ã. </a:t>
            </a:r>
            <a:r>
              <a:rPr lang="en-US" sz="3000" dirty="0" err="1">
                <a:latin typeface="ML-Aathira" pitchFamily="82" charset="0"/>
              </a:rPr>
              <a:t>IjvS</a:t>
            </a:r>
            <a:r>
              <a:rPr lang="en-US" sz="3000" dirty="0">
                <a:latin typeface="ML-Aathira" pitchFamily="82" charset="0"/>
              </a:rPr>
              <a:t>-¸m-Sp-I-</a:t>
            </a:r>
            <a:r>
              <a:rPr lang="en-US" sz="3000" dirty="0" err="1">
                <a:latin typeface="ML-Aathira" pitchFamily="82" charset="0"/>
              </a:rPr>
              <a:t>fpsS</a:t>
            </a:r>
            <a:r>
              <a:rPr lang="en-US" sz="3000" dirty="0">
                <a:latin typeface="ML-Aathira" pitchFamily="82" charset="0"/>
              </a:rPr>
              <a:t> a²y-¯</a:t>
            </a:r>
            <a:r>
              <a:rPr lang="en-US" sz="3000" dirty="0" err="1">
                <a:latin typeface="ML-Aathira" pitchFamily="82" charset="0"/>
              </a:rPr>
              <a:t>nepw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a\p-</a:t>
            </a:r>
            <a:r>
              <a:rPr lang="en-US" sz="3000" dirty="0" err="1">
                <a:latin typeface="ML-Aathira" pitchFamily="82" charset="0"/>
              </a:rPr>
              <a:t>jys</a:t>
            </a:r>
            <a:r>
              <a:rPr lang="en-US" sz="3000" dirty="0">
                <a:latin typeface="ML-Aathira" pitchFamily="82" charset="0"/>
              </a:rPr>
              <a:t>\ c£-</a:t>
            </a:r>
            <a:r>
              <a:rPr lang="en-US" sz="3000" dirty="0" err="1">
                <a:latin typeface="ML-Aathira" pitchFamily="82" charset="0"/>
              </a:rPr>
              <a:t>bn-te¡p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-¡p-¶p. B]-¯p-IÄ </a:t>
            </a:r>
            <a:r>
              <a:rPr lang="en-US" sz="3000" dirty="0" err="1">
                <a:latin typeface="ML-Aathira" pitchFamily="82" charset="0"/>
              </a:rPr>
              <a:t>h¶mepw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Ahn-Sp¶p</a:t>
            </a:r>
            <a:r>
              <a:rPr lang="en-US" sz="3000" dirty="0">
                <a:latin typeface="ML-Aathira" pitchFamily="82" charset="0"/>
              </a:rPr>
              <a:t> \s½ </a:t>
            </a:r>
            <a:r>
              <a:rPr lang="en-US" sz="3000" dirty="0" err="1">
                <a:latin typeface="ML-Aathira" pitchFamily="82" charset="0"/>
              </a:rPr>
              <a:t>kwc</a:t>
            </a:r>
            <a:r>
              <a:rPr lang="en-US" sz="3000" dirty="0">
                <a:latin typeface="ML-Aathira" pitchFamily="82" charset="0"/>
              </a:rPr>
              <a:t>-£n-¡pw.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2819400"/>
            <a:ext cx="8305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200" b="1" dirty="0">
                <a:latin typeface="ML-Aathira" pitchFamily="82" charset="0"/>
              </a:rPr>
              <a:t>_</a:t>
            </a:r>
            <a:r>
              <a:rPr lang="en-US" sz="3200" b="1" dirty="0" err="1">
                <a:latin typeface="ML-Aathira" pitchFamily="82" charset="0"/>
              </a:rPr>
              <a:t>elo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XIfp­mbncp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tamisb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sXcsªSp¯v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iàns¸Sp¯n</a:t>
            </a:r>
            <a:r>
              <a:rPr lang="en-US" sz="3200" b="1" dirty="0">
                <a:latin typeface="ML-Aathira" pitchFamily="82" charset="0"/>
              </a:rPr>
              <a:t> h³Imcy§Ä¡mbn \</a:t>
            </a:r>
            <a:r>
              <a:rPr lang="en-US" sz="3200" b="1" dirty="0" err="1">
                <a:latin typeface="ML-Aathira" pitchFamily="82" charset="0"/>
              </a:rPr>
              <a:t>ntbmKn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, </a:t>
            </a:r>
            <a:r>
              <a:rPr lang="en-US" sz="3200" b="1" dirty="0" err="1">
                <a:latin typeface="ML-Aathira" pitchFamily="82" charset="0"/>
              </a:rPr>
              <a:t>IpdhpIsfbpw</a:t>
            </a:r>
            <a:r>
              <a:rPr lang="en-US" sz="3200" b="1" dirty="0">
                <a:latin typeface="ML-Aathira" pitchFamily="82" charset="0"/>
              </a:rPr>
              <a:t> _</a:t>
            </a:r>
            <a:r>
              <a:rPr lang="en-US" sz="3200" b="1" dirty="0" err="1">
                <a:latin typeface="ML-Aathira" pitchFamily="82" charset="0"/>
              </a:rPr>
              <a:t>elo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XIsfbpw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AXn</a:t>
            </a:r>
            <a:r>
              <a:rPr lang="en-US" sz="3200" b="1" dirty="0">
                <a:latin typeface="ML-Aathira" pitchFamily="82" charset="0"/>
              </a:rPr>
              <a:t>-Po-</a:t>
            </a:r>
            <a:r>
              <a:rPr lang="en-US" sz="3200" b="1" dirty="0" err="1">
                <a:latin typeface="ML-Aathira" pitchFamily="82" charset="0"/>
              </a:rPr>
              <a:t>hn¨p</a:t>
            </a:r>
            <a:r>
              <a:rPr lang="en-US" sz="3200" b="1" dirty="0">
                <a:latin typeface="ML-Aathira" pitchFamily="82" charset="0"/>
              </a:rPr>
              <a:t> apt¶-dm³ </a:t>
            </a:r>
            <a:r>
              <a:rPr lang="en-US" sz="3200" b="1" dirty="0" err="1">
                <a:latin typeface="ML-Aathira" pitchFamily="82" charset="0"/>
              </a:rPr>
              <a:t>Fs¶bpw</a:t>
            </a:r>
            <a:r>
              <a:rPr lang="en-US" sz="3200" b="1" dirty="0">
                <a:latin typeface="ML-Aathira" pitchFamily="82" charset="0"/>
              </a:rPr>
              <a:t> \o </a:t>
            </a:r>
            <a:r>
              <a:rPr lang="en-US" sz="3200" b="1" dirty="0" err="1">
                <a:latin typeface="ML-Aathira" pitchFamily="82" charset="0"/>
              </a:rPr>
              <a:t>iàn</a:t>
            </a:r>
            <a:r>
              <a:rPr lang="en-US" sz="3200" b="1" dirty="0">
                <a:latin typeface="ML-Aathira" pitchFamily="82" charset="0"/>
              </a:rPr>
              <a:t>-s¸-Sp-¯-W-</a:t>
            </a:r>
            <a:r>
              <a:rPr lang="en-US" sz="3200" b="1" dirty="0" err="1">
                <a:latin typeface="ML-Aathira" pitchFamily="82" charset="0"/>
              </a:rPr>
              <a:t>ta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5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1617286" cy="1961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752600"/>
            <a:ext cx="304800" cy="304800"/>
          </a:xfrm>
          <a:prstGeom prst="rect">
            <a:avLst/>
          </a:prstGeom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924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9"/>
          <p:cNvSpPr txBox="1"/>
          <p:nvPr/>
        </p:nvSpPr>
        <p:spPr>
          <a:xfrm>
            <a:off x="3048000" y="352246"/>
            <a:ext cx="5486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IS¶p</a:t>
            </a:r>
            <a:r>
              <a:rPr lang="en-US" sz="2200" b="1" dirty="0" err="1">
                <a:latin typeface="ML-Aathira" pitchFamily="82" charset="0"/>
              </a:rPr>
              <a:t>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mbv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iXm_vZtasd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I¬Xpd¶p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sshcnIÄ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IjvSImeambnXnt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kÂ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kv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jvSambpw</a:t>
            </a:r>
            <a:r>
              <a:rPr lang="en-US" sz="2200" b="1" dirty="0">
                <a:latin typeface="ML-Aathira" pitchFamily="82" charset="0"/>
              </a:rPr>
              <a:t> ]</a:t>
            </a:r>
            <a:r>
              <a:rPr lang="en-US" sz="2200" b="1" dirty="0" err="1">
                <a:latin typeface="ML-Aathira" pitchFamily="82" charset="0"/>
              </a:rPr>
              <a:t>oUnXÀ</a:t>
            </a:r>
            <a:r>
              <a:rPr lang="en-US" sz="2200" b="1" dirty="0">
                <a:latin typeface="ML-Aathira" pitchFamily="82" charset="0"/>
              </a:rPr>
              <a:t>!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nd¶p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tamksk¶kXv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{]hmNI³ {]`mhhm³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ndªp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n¶p</a:t>
            </a:r>
            <a:r>
              <a:rPr lang="en-US" sz="2200" b="1" dirty="0">
                <a:latin typeface="ML-Aathira" pitchFamily="82" charset="0"/>
              </a:rPr>
              <a:t> s]m</a:t>
            </a:r>
            <a:r>
              <a:rPr lang="en-US" sz="2200" b="1" dirty="0">
                <a:latin typeface="ML-Aathira" pitchFamily="82" charset="0"/>
              </a:rPr>
              <a:t>³¡XnÀ,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IpdªXnÃ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tamZhpw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Xnc</a:t>
            </a:r>
            <a:r>
              <a:rPr lang="en-US" sz="2200" b="1" dirty="0" err="1">
                <a:latin typeface="ML-Aathira" pitchFamily="82" charset="0"/>
              </a:rPr>
              <a:t>sªSp¯p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ssZham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tc</a:t>
            </a:r>
            <a:r>
              <a:rPr lang="en-US" sz="2200" b="1" dirty="0" err="1">
                <a:latin typeface="ML-Aathira" pitchFamily="82" charset="0"/>
              </a:rPr>
              <a:t>·pJ</a:t>
            </a:r>
            <a:r>
              <a:rPr lang="en-US" sz="2200" b="1" dirty="0">
                <a:latin typeface="ML-Aathira" pitchFamily="82" charset="0"/>
              </a:rPr>
              <a:t>{]`</a:t>
            </a:r>
            <a:r>
              <a:rPr lang="en-US" sz="2200" b="1" dirty="0" err="1">
                <a:latin typeface="ML-Aathira" pitchFamily="82" charset="0"/>
              </a:rPr>
              <a:t>mhs</a:t>
            </a:r>
            <a:r>
              <a:rPr lang="en-US" sz="2200" b="1" dirty="0">
                <a:latin typeface="ML-Aathira" pitchFamily="82" charset="0"/>
              </a:rPr>
              <a:t>\</a:t>
            </a:r>
          </a:p>
          <a:p>
            <a:r>
              <a:rPr lang="en-US" sz="2200" b="1" dirty="0">
                <a:latin typeface="ML-Aathira" pitchFamily="82" charset="0"/>
              </a:rPr>
              <a:t>P\§</a:t>
            </a:r>
            <a:r>
              <a:rPr lang="en-US" sz="2200" b="1" dirty="0" err="1">
                <a:latin typeface="ML-Aathira" pitchFamily="82" charset="0"/>
              </a:rPr>
              <a:t>sf</a:t>
            </a:r>
            <a:r>
              <a:rPr lang="en-US" sz="2200" b="1" dirty="0">
                <a:latin typeface="ML-Aathira" pitchFamily="82" charset="0"/>
              </a:rPr>
              <a:t>\bn¡phm</a:t>
            </a:r>
            <a:r>
              <a:rPr lang="en-US" sz="2200" b="1" dirty="0">
                <a:latin typeface="ML-Aathira" pitchFamily="82" charset="0"/>
              </a:rPr>
              <a:t>³</a:t>
            </a:r>
          </a:p>
          <a:p>
            <a:r>
              <a:rPr lang="en-US" sz="2200" b="1" dirty="0" err="1">
                <a:latin typeface="ML-Aathira" pitchFamily="82" charset="0"/>
              </a:rPr>
              <a:t>XaÊpZpsc</a:t>
            </a:r>
            <a:r>
              <a:rPr lang="en-US" sz="2200" b="1" dirty="0">
                <a:latin typeface="ML-Aathira" pitchFamily="82" charset="0"/>
              </a:rPr>
              <a:t>\o¡phm³............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IjvS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jvSsams¡bpw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kln¨p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c£t</a:t>
            </a:r>
            <a:r>
              <a:rPr lang="en-US" sz="2200" b="1" dirty="0">
                <a:latin typeface="ML-Aathira" pitchFamily="82" charset="0"/>
              </a:rPr>
              <a:t>\Sphm³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hnfn¨ssZhaÃtbm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bn¨p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>
                <a:latin typeface="ML-Aathira" pitchFamily="82" charset="0"/>
              </a:rPr>
              <a:t>t\sc </a:t>
            </a:r>
            <a:r>
              <a:rPr lang="en-US" sz="2200" b="1" dirty="0" err="1">
                <a:latin typeface="ML-Aathira" pitchFamily="82" charset="0"/>
              </a:rPr>
              <a:t>tamisb</a:t>
            </a:r>
            <a:r>
              <a:rPr lang="en-US" sz="2200" b="1" dirty="0">
                <a:latin typeface="ML-Aathira" pitchFamily="82" charset="0"/>
              </a:rPr>
              <a:t>.............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2286000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tamisb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hnfn¡p</a:t>
            </a:r>
            <a:r>
              <a:rPr lang="en-US" sz="3200" b="1" dirty="0">
                <a:latin typeface="ML-Aathira" pitchFamily="82" charset="0"/>
              </a:rPr>
              <a:t>¶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hnhcn¨p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dbpI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2514600"/>
            <a:ext cx="8763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"Rm³ \</a:t>
            </a:r>
            <a:r>
              <a:rPr lang="en-US" sz="3200" b="1" dirty="0" err="1">
                <a:latin typeface="ML-Aathira" pitchFamily="82" charset="0"/>
              </a:rPr>
              <a:t>n§sf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Fsâ</a:t>
            </a:r>
            <a:r>
              <a:rPr lang="en-US" sz="3200" b="1" dirty="0">
                <a:latin typeface="ML-Aathira" pitchFamily="82" charset="0"/>
              </a:rPr>
              <a:t> P\</a:t>
            </a:r>
            <a:r>
              <a:rPr lang="en-US" sz="3200" b="1" dirty="0" err="1">
                <a:latin typeface="ML-Aathira" pitchFamily="82" charset="0"/>
              </a:rPr>
              <a:t>ambn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kzoIcn¡pw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n§fpsS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ssZhambncn¡pIbpw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sN¿pw</a:t>
            </a:r>
            <a:r>
              <a:rPr lang="en-US" sz="3200" b="1" dirty="0">
                <a:latin typeface="ML-Aathira" pitchFamily="82" charset="0"/>
              </a:rPr>
              <a:t>'.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2286000"/>
            <a:ext cx="7924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GÂ]n¨ </a:t>
            </a:r>
            <a:r>
              <a:rPr lang="en-US" sz="3200" b="1" dirty="0" err="1">
                <a:latin typeface="ML-Aathira" pitchFamily="82" charset="0"/>
              </a:rPr>
              <a:t>ZuXyw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tami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kzoIcn¨Xpt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mse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amXm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nXm¡Ä</a:t>
            </a:r>
            <a:r>
              <a:rPr lang="en-US" sz="3200" b="1" dirty="0">
                <a:latin typeface="ML-Aathira" pitchFamily="82" charset="0"/>
              </a:rPr>
              <a:t> Fs¶ </a:t>
            </a:r>
            <a:r>
              <a:rPr lang="en-US" sz="3200" b="1" dirty="0" err="1">
                <a:latin typeface="ML-Aathira" pitchFamily="82" charset="0"/>
              </a:rPr>
              <a:t>GÂ¸n¡p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ZuXy§Ä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kzoIcn¡pw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1019413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tamisb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ZuXyw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Gev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n¡pIbpw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iàns¸Sp¯pIbpw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sNbvXp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B]¯</a:t>
            </a:r>
            <a:r>
              <a:rPr lang="en-US" sz="3000" b="1" dirty="0" err="1">
                <a:latin typeface="ML-Aathira" pitchFamily="82" charset="0"/>
              </a:rPr>
              <a:t>pIÄ¡pw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Sphnepw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			\s½ cInjn¡m³ </a:t>
            </a:r>
            <a:r>
              <a:rPr lang="en-US" sz="3000" b="1" dirty="0" err="1">
                <a:latin typeface="ML-Aathira" pitchFamily="82" charset="0"/>
              </a:rPr>
              <a:t>X¿mdmWv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]²XnIÄ \S¸nem¡m³ 			\½psS </a:t>
            </a:r>
            <a:r>
              <a:rPr lang="en-US" sz="3000" b="1" dirty="0" err="1">
                <a:latin typeface="ML-Aathira" pitchFamily="82" charset="0"/>
              </a:rPr>
              <a:t>klIcWw</a:t>
            </a:r>
            <a:r>
              <a:rPr lang="en-US" sz="3000" b="1" dirty="0">
                <a:latin typeface="ML-Aathira" pitchFamily="82" charset="0"/>
              </a:rPr>
              <a:t> \mw \</a:t>
            </a:r>
            <a:r>
              <a:rPr lang="en-US" sz="3000" b="1" dirty="0" err="1">
                <a:latin typeface="ML-Aathira" pitchFamily="82" charset="0"/>
              </a:rPr>
              <a:t>ÂIWw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IjvS¸mSpIfpsS</a:t>
            </a:r>
            <a:r>
              <a:rPr lang="en-US" sz="3000" b="1" dirty="0">
                <a:latin typeface="ML-Aathira" pitchFamily="82" charset="0"/>
              </a:rPr>
              <a:t> a[</a:t>
            </a:r>
            <a:r>
              <a:rPr lang="en-US" sz="3000" b="1" dirty="0" err="1">
                <a:latin typeface="ML-Aathira" pitchFamily="82" charset="0"/>
              </a:rPr>
              <a:t>y¯nepw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c£bnte¡p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bn¡p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ssZht¯mSp</a:t>
            </a:r>
            <a:r>
              <a:rPr lang="en-US" sz="3000" b="1" dirty="0">
                <a:latin typeface="ML-Aathira" pitchFamily="82" charset="0"/>
              </a:rPr>
              <a:t> 			\mw \µ</a:t>
            </a:r>
            <a:r>
              <a:rPr lang="en-US" sz="3000" b="1" dirty="0" err="1">
                <a:latin typeface="ML-Aathira" pitchFamily="82" charset="0"/>
              </a:rPr>
              <a:t>nbpÅhcmbncn¡Ww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apter 5.jpg"/>
          <p:cNvPicPr>
            <a:picLocks noChangeAspect="1"/>
          </p:cNvPicPr>
          <p:nvPr/>
        </p:nvPicPr>
        <p:blipFill>
          <a:blip r:embed="rId3">
            <a:lum contrast="40000"/>
          </a:blip>
          <a:srcRect l="2013" t="2250" r="2013" b="3725"/>
          <a:stretch>
            <a:fillRect/>
          </a:stretch>
        </p:blipFill>
        <p:spPr>
          <a:xfrm>
            <a:off x="1246239" y="2438400"/>
            <a:ext cx="6678561" cy="4343400"/>
          </a:xfrm>
          <a:prstGeom prst="round2SameRect">
            <a:avLst>
              <a:gd name="adj1" fmla="val 11118"/>
              <a:gd name="adj2" fmla="val 0"/>
            </a:avLst>
          </a:prstGeom>
          <a:ln w="76200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424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hntam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-N-I-\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mb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tami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5</a:t>
            </a:r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2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amXm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nXm¡Ä</a:t>
            </a:r>
            <a:r>
              <a:rPr lang="en-US" sz="3200" b="1" dirty="0">
                <a:latin typeface="ML-Aathira" pitchFamily="82" charset="0"/>
              </a:rPr>
              <a:t> Fs¶ </a:t>
            </a:r>
            <a:r>
              <a:rPr lang="en-US" sz="3200" b="1" dirty="0" err="1">
                <a:latin typeface="ML-Aathira" pitchFamily="82" charset="0"/>
              </a:rPr>
              <a:t>Gev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n¡p</a:t>
            </a:r>
            <a:r>
              <a:rPr lang="en-US" sz="3200" b="1" dirty="0">
                <a:latin typeface="ML-Aathira" pitchFamily="82" charset="0"/>
              </a:rPr>
              <a:t>¶ 	</a:t>
            </a:r>
            <a:r>
              <a:rPr lang="en-US" sz="3200" b="1" dirty="0" err="1">
                <a:latin typeface="ML-Aathira" pitchFamily="82" charset="0"/>
              </a:rPr>
              <a:t>NpaXeIÄ</a:t>
            </a:r>
            <a:r>
              <a:rPr lang="en-US" sz="3200" b="1" dirty="0">
                <a:latin typeface="ML-Aathira" pitchFamily="82" charset="0"/>
              </a:rPr>
              <a:t> \ndthäm³ Rm³ 	]</a:t>
            </a:r>
            <a:r>
              <a:rPr lang="en-US" sz="3200" b="1" dirty="0" err="1">
                <a:latin typeface="ML-Aathira" pitchFamily="82" charset="0"/>
              </a:rPr>
              <a:t>cn</a:t>
            </a:r>
            <a:r>
              <a:rPr lang="en-US" sz="3200" b="1" dirty="0">
                <a:latin typeface="ML-Aathira" pitchFamily="82" charset="0"/>
              </a:rPr>
              <a:t>{</a:t>
            </a:r>
            <a:r>
              <a:rPr lang="en-US" sz="3200" b="1" dirty="0" err="1">
                <a:latin typeface="ML-Aathira" pitchFamily="82" charset="0"/>
              </a:rPr>
              <a:t>ian¡pw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200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BZy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-e-L-«-§-</a:t>
            </a:r>
            <a:r>
              <a:rPr lang="en-US" sz="3000" b="1" dirty="0" err="1">
                <a:latin typeface="ML-Aathira" pitchFamily="82" charset="0"/>
              </a:rPr>
              <a:t>fnÂ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tPmk</a:t>
            </a:r>
            <a:r>
              <a:rPr lang="en-US" sz="3000" b="1" dirty="0">
                <a:latin typeface="ML-Aathira" pitchFamily="82" charset="0"/>
              </a:rPr>
              <a:t>-^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t]</a:t>
            </a:r>
            <a:r>
              <a:rPr lang="en-US" sz="3000" b="1" dirty="0" err="1">
                <a:latin typeface="ML-Aathira" pitchFamily="82" charset="0"/>
              </a:rPr>
              <a:t>cnÂ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-]</a:t>
            </a:r>
            <a:r>
              <a:rPr lang="en-US" sz="3000" b="1" dirty="0" err="1">
                <a:latin typeface="ML-Aathira" pitchFamily="82" charset="0"/>
              </a:rPr>
              <a:t>vXp-ImÀ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BZ-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-¨n-cp-s¶-¦</a:t>
            </a:r>
            <a:r>
              <a:rPr lang="en-US" sz="3000" b="1" dirty="0" err="1">
                <a:latin typeface="ML-Aathira" pitchFamily="82" charset="0"/>
              </a:rPr>
              <a:t>nepw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n¶oSv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C{km-</a:t>
            </a:r>
            <a:r>
              <a:rPr lang="en-US" sz="3000" b="1" dirty="0" err="1">
                <a:latin typeface="ML-Aathira" pitchFamily="82" charset="0"/>
              </a:rPr>
              <a:t>tb</a:t>
            </a:r>
            <a:r>
              <a:rPr lang="en-US" sz="3000" b="1" dirty="0">
                <a:latin typeface="ML-Aathira" pitchFamily="82" charset="0"/>
              </a:rPr>
              <a:t>-¡</a:t>
            </a:r>
            <a:r>
              <a:rPr lang="en-US" sz="3000" b="1" dirty="0" err="1">
                <a:latin typeface="ML-Aathira" pitchFamily="82" charset="0"/>
              </a:rPr>
              <a:t>msc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shdp</a:t>
            </a:r>
            <a:r>
              <a:rPr lang="en-US" sz="3000" b="1" dirty="0">
                <a:latin typeface="ML-Aathira" pitchFamily="82" charset="0"/>
              </a:rPr>
              <a:t>-¯p. C{km-</a:t>
            </a:r>
            <a:r>
              <a:rPr lang="en-US" sz="3000" b="1" dirty="0" err="1">
                <a:latin typeface="ML-Aathira" pitchFamily="82" charset="0"/>
              </a:rPr>
              <a:t>tbÂ</a:t>
            </a:r>
            <a:r>
              <a:rPr lang="en-US" sz="3000" b="1" dirty="0">
                <a:latin typeface="ML-Aathira" pitchFamily="82" charset="0"/>
              </a:rPr>
              <a:t> P\-§</a:t>
            </a:r>
            <a:r>
              <a:rPr lang="en-US" sz="3000" b="1" dirty="0" err="1">
                <a:latin typeface="ML-Aathira" pitchFamily="82" charset="0"/>
              </a:rPr>
              <a:t>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ITn</a:t>
            </a:r>
            <a:r>
              <a:rPr lang="en-US" sz="3000" b="1" dirty="0">
                <a:latin typeface="ML-Aathira" pitchFamily="82" charset="0"/>
              </a:rPr>
              <a:t>-\-</a:t>
            </a:r>
            <a:r>
              <a:rPr lang="en-US" sz="3000" b="1" dirty="0" err="1">
                <a:latin typeface="ML-Aathira" pitchFamily="82" charset="0"/>
              </a:rPr>
              <a:t>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tPmen</a:t>
            </a:r>
            <a:r>
              <a:rPr lang="en-US" sz="3000" b="1" dirty="0">
                <a:latin typeface="ML-Aathira" pitchFamily="82" charset="0"/>
              </a:rPr>
              <a:t>-IÄ sN¿m³ \</a:t>
            </a:r>
            <a:r>
              <a:rPr lang="en-US" sz="3000" b="1" dirty="0" err="1">
                <a:latin typeface="ML-Aathira" pitchFamily="82" charset="0"/>
              </a:rPr>
              <a:t>nÀ_Ôn¨p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16948436_8c3792eab2.jpg"/>
          <p:cNvPicPr>
            <a:picLocks noChangeAspect="1"/>
          </p:cNvPicPr>
          <p:nvPr/>
        </p:nvPicPr>
        <p:blipFill>
          <a:blip r:embed="rId3"/>
          <a:srcRect b="2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New folder\queen-egypt-mo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2133600" cy="1759665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5" name="Content Placeholder 6" descr="baby m,oses.jpg"/>
          <p:cNvPicPr>
            <a:picLocks noGrp="1" noChangeAspect="1"/>
          </p:cNvPicPr>
          <p:nvPr>
            <p:ph idx="1"/>
          </p:nvPr>
        </p:nvPicPr>
        <p:blipFill>
          <a:blip r:embed="rId5">
            <a:lum bright="-10000" contrast="-20000"/>
          </a:blip>
          <a:stretch>
            <a:fillRect/>
          </a:stretch>
        </p:blipFill>
        <p:spPr>
          <a:xfrm>
            <a:off x="7162800" y="-1295400"/>
            <a:ext cx="1422400" cy="1066800"/>
          </a:xfrm>
        </p:spPr>
      </p:pic>
      <p:sp>
        <p:nvSpPr>
          <p:cNvPr id="6" name="Rectangle 5"/>
          <p:cNvSpPr/>
          <p:nvPr/>
        </p:nvSpPr>
        <p:spPr>
          <a:xfrm>
            <a:off x="228600" y="1768019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000" dirty="0">
                <a:latin typeface="ML-Aathira" pitchFamily="82" charset="0"/>
              </a:rPr>
              <a:t>	^d-</a:t>
            </a:r>
            <a:r>
              <a:rPr lang="en-US" sz="3000" dirty="0" err="1">
                <a:latin typeface="ML-Aathira" pitchFamily="82" charset="0"/>
              </a:rPr>
              <a:t>thm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]-\-b-\p-k-</a:t>
            </a:r>
            <a:r>
              <a:rPr lang="en-US" sz="3000" dirty="0" err="1">
                <a:latin typeface="ML-Aathira" pitchFamily="82" charset="0"/>
              </a:rPr>
              <a:t>cn¨p</a:t>
            </a:r>
            <a:r>
              <a:rPr lang="en-US" sz="3000" dirty="0">
                <a:latin typeface="ML-Aathira" pitchFamily="82" charset="0"/>
              </a:rPr>
              <a:t> X\</a:t>
            </a:r>
            <a:r>
              <a:rPr lang="en-US" sz="3000" dirty="0" err="1">
                <a:latin typeface="ML-Aathira" pitchFamily="82" charset="0"/>
              </a:rPr>
              <a:t>n¡p</a:t>
            </a:r>
            <a:r>
              <a:rPr lang="en-US" sz="3000" dirty="0">
                <a:latin typeface="ML-Aathira" pitchFamily="82" charset="0"/>
              </a:rPr>
              <a:t> P\n¨ </a:t>
            </a:r>
            <a:r>
              <a:rPr lang="en-US" sz="3000" dirty="0" err="1">
                <a:latin typeface="ML-Aathira" pitchFamily="82" charset="0"/>
              </a:rPr>
              <a:t>B¬Ip</a:t>
            </a:r>
            <a:r>
              <a:rPr lang="en-US" sz="3000" dirty="0">
                <a:latin typeface="ML-Aathira" pitchFamily="82" charset="0"/>
              </a:rPr>
              <a:t>-ªns\ sImÃm³ a\-</a:t>
            </a:r>
            <a:r>
              <a:rPr lang="en-US" sz="3000" dirty="0" err="1">
                <a:latin typeface="ML-Aathira" pitchFamily="82" charset="0"/>
              </a:rPr>
              <a:t>Êp</a:t>
            </a:r>
            <a:r>
              <a:rPr lang="en-US" sz="3000" dirty="0">
                <a:latin typeface="ML-Aathira" pitchFamily="82" charset="0"/>
              </a:rPr>
              <a:t>-h-</a:t>
            </a:r>
            <a:r>
              <a:rPr lang="en-US" sz="3000" dirty="0" err="1">
                <a:latin typeface="ML-Aathira" pitchFamily="82" charset="0"/>
              </a:rPr>
              <a:t>cmsX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{Xo </a:t>
            </a:r>
            <a:r>
              <a:rPr lang="en-US" sz="3000" dirty="0" err="1">
                <a:latin typeface="ML-Aathira" pitchFamily="82" charset="0"/>
              </a:rPr>
              <a:t>aIs</a:t>
            </a:r>
            <a:r>
              <a:rPr lang="en-US" sz="3000" dirty="0">
                <a:latin typeface="ML-Aathira" pitchFamily="82" charset="0"/>
              </a:rPr>
              <a:t>\ 3 </a:t>
            </a:r>
            <a:r>
              <a:rPr lang="en-US" sz="3000" dirty="0" err="1">
                <a:latin typeface="ML-Aathira" pitchFamily="82" charset="0"/>
              </a:rPr>
              <a:t>amkw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cl-ky-ambn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hfÀ¯n</a:t>
            </a:r>
            <a:r>
              <a:rPr lang="en-US" sz="3000" dirty="0">
                <a:latin typeface="ML-Aathira" pitchFamily="82" charset="0"/>
              </a:rPr>
              <a:t>. ]</a:t>
            </a:r>
            <a:r>
              <a:rPr lang="en-US" sz="3000" dirty="0" err="1">
                <a:latin typeface="ML-Aathira" pitchFamily="82" charset="0"/>
              </a:rPr>
              <a:t>n¶oSv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cl-ky-ambn</a:t>
            </a:r>
            <a:r>
              <a:rPr lang="en-US" sz="3000" dirty="0">
                <a:latin typeface="ML-Aathira" pitchFamily="82" charset="0"/>
              </a:rPr>
              <a:t> hfÀ¯m³ ]</a:t>
            </a:r>
            <a:r>
              <a:rPr lang="en-US" sz="3000" dirty="0" err="1">
                <a:latin typeface="ML-Aathira" pitchFamily="82" charset="0"/>
              </a:rPr>
              <a:t>ämsX</a:t>
            </a:r>
            <a:r>
              <a:rPr lang="en-US" sz="3000" dirty="0">
                <a:latin typeface="ML-Aathira" pitchFamily="82" charset="0"/>
              </a:rPr>
              <a:t> h¶-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t]S-I-¯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InS¯n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Ip«nsb</a:t>
            </a:r>
            <a:r>
              <a:rPr lang="en-US" sz="3000" dirty="0">
                <a:latin typeface="ML-Aathira" pitchFamily="82" charset="0"/>
              </a:rPr>
              <a:t> ]pg-h-¡-s¯ </a:t>
            </a:r>
            <a:r>
              <a:rPr lang="en-US" sz="3000" dirty="0" err="1">
                <a:latin typeface="ML-Aathira" pitchFamily="82" charset="0"/>
              </a:rPr>
              <a:t>sNSn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IÄ¡n</a:t>
            </a:r>
            <a:r>
              <a:rPr lang="en-US" sz="3000" dirty="0">
                <a:latin typeface="ML-Aathira" pitchFamily="82" charset="0"/>
              </a:rPr>
              <a:t>-S-</a:t>
            </a:r>
            <a:r>
              <a:rPr lang="en-US" sz="3000" dirty="0" err="1">
                <a:latin typeface="ML-Aathira" pitchFamily="82" charset="0"/>
              </a:rPr>
              <a:t>bnÂ</a:t>
            </a:r>
            <a:r>
              <a:rPr lang="en-US" sz="3000" dirty="0">
                <a:latin typeface="ML-Aathira" pitchFamily="82" charset="0"/>
              </a:rPr>
              <a:t> h-¨p.</a:t>
            </a:r>
          </a:p>
          <a:p>
            <a:pPr algn="just">
              <a:buNone/>
            </a:pPr>
            <a:r>
              <a:rPr lang="en-US" sz="3000" dirty="0">
                <a:latin typeface="ML-Aathira" pitchFamily="82" charset="0"/>
              </a:rPr>
              <a:t>	^d-</a:t>
            </a:r>
            <a:r>
              <a:rPr lang="en-US" sz="3000" dirty="0" err="1">
                <a:latin typeface="ML-Aathira" pitchFamily="82" charset="0"/>
              </a:rPr>
              <a:t>thm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]p{</a:t>
            </a:r>
            <a:r>
              <a:rPr lang="en-US" sz="3000" dirty="0" err="1">
                <a:latin typeface="ML-Aathira" pitchFamily="82" charset="0"/>
              </a:rPr>
              <a:t>Xn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Ipfn</a:t>
            </a:r>
            <a:r>
              <a:rPr lang="en-US" sz="3000" dirty="0">
                <a:latin typeface="ML-Aathira" pitchFamily="82" charset="0"/>
              </a:rPr>
              <a:t>-¡m³ h¶-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t]</a:t>
            </a:r>
            <a:r>
              <a:rPr lang="en-US" sz="3000" dirty="0" err="1">
                <a:latin typeface="ML-Aathira" pitchFamily="82" charset="0"/>
              </a:rPr>
              <a:t>SIw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I­p</a:t>
            </a:r>
            <a:r>
              <a:rPr lang="en-US" sz="3000" dirty="0">
                <a:latin typeface="ML-Aathira" pitchFamily="82" charset="0"/>
              </a:rPr>
              <a:t>. B </a:t>
            </a:r>
            <a:r>
              <a:rPr lang="en-US" sz="3000" dirty="0" err="1">
                <a:latin typeface="ML-Aathira" pitchFamily="82" charset="0"/>
              </a:rPr>
              <a:t>Ip«nsb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hfÀ¯p-hm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Xosb</a:t>
            </a:r>
            <a:r>
              <a:rPr lang="en-US" sz="3000" dirty="0">
                <a:latin typeface="ML-Aathira" pitchFamily="82" charset="0"/>
              </a:rPr>
              <a:t> At\z-</a:t>
            </a:r>
            <a:r>
              <a:rPr lang="en-US" sz="3000" dirty="0" err="1">
                <a:latin typeface="ML-Aathira" pitchFamily="82" charset="0"/>
              </a:rPr>
              <a:t>jn</a:t>
            </a:r>
            <a:r>
              <a:rPr lang="en-US" sz="3000" dirty="0">
                <a:latin typeface="ML-Aathira" pitchFamily="82" charset="0"/>
              </a:rPr>
              <a:t>-¨p. </a:t>
            </a:r>
            <a:r>
              <a:rPr lang="en-US" sz="3000" dirty="0" err="1">
                <a:latin typeface="ML-Aathira" pitchFamily="82" charset="0"/>
              </a:rPr>
              <a:t>Ahsâ</a:t>
            </a:r>
            <a:r>
              <a:rPr lang="en-US" sz="3000" dirty="0">
                <a:latin typeface="ML-Aathira" pitchFamily="82" charset="0"/>
              </a:rPr>
              <a:t> A½-bmb 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Xosb</a:t>
            </a:r>
            <a:r>
              <a:rPr lang="en-US" sz="3000" dirty="0">
                <a:latin typeface="ML-Aathira" pitchFamily="82" charset="0"/>
              </a:rPr>
              <a:t>-¯s¶ </a:t>
            </a:r>
            <a:r>
              <a:rPr lang="en-US" sz="3000" dirty="0" err="1">
                <a:latin typeface="ML-Aathira" pitchFamily="82" charset="0"/>
              </a:rPr>
              <a:t>cmP-Ip-amcn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Ipªns</a:t>
            </a:r>
            <a:r>
              <a:rPr lang="en-US" sz="3000" dirty="0">
                <a:latin typeface="ML-Aathira" pitchFamily="82" charset="0"/>
              </a:rPr>
              <a:t>\ GÂ]n-¨p. ]</a:t>
            </a:r>
            <a:r>
              <a:rPr lang="en-US" sz="3000" dirty="0" err="1">
                <a:latin typeface="ML-Aathira" pitchFamily="82" charset="0"/>
              </a:rPr>
              <a:t>n¶oSv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Ipªns</a:t>
            </a:r>
            <a:r>
              <a:rPr lang="en-US" sz="3000" dirty="0">
                <a:latin typeface="ML-Aathira" pitchFamily="82" charset="0"/>
              </a:rPr>
              <a:t>\ </a:t>
            </a:r>
            <a:r>
              <a:rPr lang="en-US" sz="3000" dirty="0" err="1">
                <a:latin typeface="ML-Aathira" pitchFamily="82" charset="0"/>
              </a:rPr>
              <a:t>cmP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Ip</a:t>
            </a:r>
            <a:r>
              <a:rPr lang="en-US" sz="3000" dirty="0">
                <a:latin typeface="ML-Aathira" pitchFamily="82" charset="0"/>
              </a:rPr>
              <a:t>-am-</a:t>
            </a:r>
            <a:r>
              <a:rPr lang="en-US" sz="3000" dirty="0" err="1">
                <a:latin typeface="ML-Aathira" pitchFamily="82" charset="0"/>
              </a:rPr>
              <a:t>cnsb</a:t>
            </a:r>
            <a:r>
              <a:rPr lang="en-US" sz="3000" dirty="0">
                <a:latin typeface="ML-Aathira" pitchFamily="82" charset="0"/>
              </a:rPr>
              <a:t> GÂ]n-¨p. </a:t>
            </a:r>
          </a:p>
          <a:p>
            <a:pPr algn="ctr">
              <a:buNone/>
            </a:pP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cmP-Ip-amcn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Ipªn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tami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t]cp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evIn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</a:p>
          <a:p>
            <a:pPr algn="ctr"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(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sh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-Å-¯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FSp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-¡-s¸-«-h³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F¶À°w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).</a:t>
            </a:r>
          </a:p>
        </p:txBody>
      </p:sp>
      <p:pic>
        <p:nvPicPr>
          <p:cNvPr id="7" name="Content Placeholder 6" descr="baby m,oses.jpg"/>
          <p:cNvPicPr>
            <a:picLocks noChangeAspect="1"/>
          </p:cNvPicPr>
          <p:nvPr/>
        </p:nvPicPr>
        <p:blipFill>
          <a:blip r:embed="rId5">
            <a:lum bright="-10000" contrast="-20000"/>
          </a:blip>
          <a:stretch>
            <a:fillRect/>
          </a:stretch>
        </p:blipFill>
        <p:spPr>
          <a:xfrm>
            <a:off x="4798218" y="0"/>
            <a:ext cx="2135982" cy="1752600"/>
          </a:xfrm>
          <a:prstGeom prst="rect">
            <a:avLst/>
          </a:prstGeom>
          <a:ln w="76200"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" y="1044714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tami-bpsS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P\\w</a:t>
            </a:r>
            <a:endParaRPr lang="en-US" sz="4000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3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tami-bpsS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Hfn-t¨m«w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200"/>
            <a:ext cx="8077200" cy="464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Blip>
                <a:blip r:embed="rId3"/>
              </a:buBlip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cmP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Ip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-am-c-s\-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t¸mse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tami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sIm«m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-c-¯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nÂ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kpJ-ambn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Pohn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-¨p.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Blip>
                <a:blip r:embed="rId3"/>
              </a:buBlip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Xm³ C{km-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tb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-¡m-c-\m-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¶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Nn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´ Ah-\p-­m-bn.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Hcp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CuPn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-]vXp-Im-c³ C{km-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tbÂ¡m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cs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\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ASn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-¡p-¶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Xp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I­-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t¸mÄ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tamibv¡p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tZjyw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h¶p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. Ah³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Abmsf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sIm¶p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-I-f-ªp.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Blip>
                <a:blip r:embed="rId3"/>
              </a:buBlip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^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dthm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tamisb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]nSn-Iq-Sm³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Xocp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-am-\n-¨-X-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dnªv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Ah³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anZn-bm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-\n-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te¡v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Hfn-t¨m-Sn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.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AhnsS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Pt{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Xm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F¶ ]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ptcm-ln-Xsâ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BSp-Isf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tabv¨p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-h-¶p. ]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n¶oSp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Pt{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XmbpsS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aIsf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hnhmlw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Ign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-¨p.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poulose\Desktop\fire on the mount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6200" cy="2971800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838200"/>
            <a:ext cx="53340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ssZh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-¯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hnfn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000" dirty="0">
                <a:latin typeface="ML-Aathira" pitchFamily="82" charset="0"/>
              </a:rPr>
              <a:t>				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Znhkw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tlmd_v</a:t>
            </a:r>
            <a:r>
              <a:rPr lang="en-US" sz="3000" dirty="0">
                <a:latin typeface="ML-Aathira" pitchFamily="82" charset="0"/>
              </a:rPr>
              <a:t> 			     </a:t>
            </a:r>
            <a:r>
              <a:rPr lang="en-US" sz="3000" dirty="0" err="1">
                <a:latin typeface="ML-Aathira" pitchFamily="82" charset="0"/>
              </a:rPr>
              <a:t>ae-bnÂ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BSp-Isf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tabv¨p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sIm</a:t>
            </a:r>
            <a:r>
              <a:rPr lang="en-US" sz="3000" dirty="0">
                <a:latin typeface="ML-Aathira" pitchFamily="82" charset="0"/>
              </a:rPr>
              <a:t>-­n-cp¶-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apÄ</a:t>
            </a:r>
            <a:r>
              <a:rPr lang="en-US" sz="3000" dirty="0">
                <a:latin typeface="ML-Aathira" pitchFamily="82" charset="0"/>
              </a:rPr>
              <a:t>¸-</a:t>
            </a:r>
            <a:r>
              <a:rPr lang="en-US" sz="3000" dirty="0" err="1">
                <a:latin typeface="ML-Aathira" pitchFamily="82" charset="0"/>
              </a:rPr>
              <a:t>SÀ¸v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Bfn</a:t>
            </a:r>
            <a:r>
              <a:rPr lang="en-US" sz="3000" dirty="0">
                <a:latin typeface="ML-Aathira" pitchFamily="82" charset="0"/>
              </a:rPr>
              <a:t>-¡-¯p-¶p. </a:t>
            </a:r>
            <a:r>
              <a:rPr lang="en-US" sz="3000" dirty="0" err="1">
                <a:latin typeface="ML-Aathira" pitchFamily="82" charset="0"/>
              </a:rPr>
              <a:t>AXv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Fcnªp</a:t>
            </a:r>
            <a:r>
              <a:rPr lang="en-US" sz="3000" dirty="0">
                <a:latin typeface="ML-Aathira" pitchFamily="82" charset="0"/>
              </a:rPr>
              <a:t> Nm¼-em-Ip-¶p-an-Ã. B </a:t>
            </a:r>
            <a:r>
              <a:rPr lang="en-US" sz="3000" dirty="0" err="1">
                <a:latin typeface="ML-Aathira" pitchFamily="82" charset="0"/>
              </a:rPr>
              <a:t>alm-Zriyw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ASp¯p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ImWp</a:t>
            </a:r>
            <a:r>
              <a:rPr lang="en-US" sz="3000" dirty="0">
                <a:latin typeface="ML-Aathira" pitchFamily="82" charset="0"/>
              </a:rPr>
              <a:t>-¶-</a:t>
            </a:r>
            <a:r>
              <a:rPr lang="en-US" sz="3000" dirty="0" err="1">
                <a:latin typeface="ML-Aathira" pitchFamily="82" charset="0"/>
              </a:rPr>
              <a:t>Xn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apÄ</a:t>
            </a:r>
            <a:r>
              <a:rPr lang="en-US" sz="3000" dirty="0">
                <a:latin typeface="ML-Aathira" pitchFamily="82" charset="0"/>
              </a:rPr>
              <a:t>¸-</a:t>
            </a:r>
            <a:r>
              <a:rPr lang="en-US" sz="3000" dirty="0" err="1">
                <a:latin typeface="ML-Aathira" pitchFamily="82" charset="0"/>
              </a:rPr>
              <a:t>SÀ¸ns</a:t>
            </a:r>
            <a:r>
              <a:rPr lang="en-US" sz="3000" dirty="0">
                <a:latin typeface="ML-Aathira" pitchFamily="82" charset="0"/>
              </a:rPr>
              <a:t>\ </a:t>
            </a:r>
            <a:r>
              <a:rPr lang="en-US" sz="3000" dirty="0" err="1">
                <a:latin typeface="ML-Aathira" pitchFamily="82" charset="0"/>
              </a:rPr>
              <a:t>kao</a:t>
            </a:r>
            <a:r>
              <a:rPr lang="en-US" sz="3000" dirty="0">
                <a:latin typeface="ML-Aathira" pitchFamily="82" charset="0"/>
              </a:rPr>
              <a:t>-]n-¨p. </a:t>
            </a:r>
            <a:r>
              <a:rPr lang="en-US" sz="3000" dirty="0" err="1">
                <a:latin typeface="ML-Aathira" pitchFamily="82" charset="0"/>
              </a:rPr>
              <a:t>At¸mÄ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apÄ¸SÀ¸nÂ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n¶p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-¯</a:t>
            </a:r>
            <a:r>
              <a:rPr lang="en-US" sz="3000" dirty="0" err="1">
                <a:latin typeface="ML-Aathira" pitchFamily="82" charset="0"/>
              </a:rPr>
              <a:t>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kzcapbÀ¶p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XpSÀ¶p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Ahs\ </a:t>
            </a:r>
            <a:r>
              <a:rPr lang="en-US" sz="3000" dirty="0" err="1">
                <a:latin typeface="ML-Aathira" pitchFamily="82" charset="0"/>
              </a:rPr>
              <a:t>Xsâ</a:t>
            </a:r>
            <a:r>
              <a:rPr lang="en-US" sz="3000" dirty="0">
                <a:latin typeface="ML-Aathira" pitchFamily="82" charset="0"/>
              </a:rPr>
              <a:t> P\-</a:t>
            </a:r>
            <a:r>
              <a:rPr lang="en-US" sz="3000" dirty="0" err="1">
                <a:latin typeface="ML-Aathira" pitchFamily="82" charset="0"/>
              </a:rPr>
              <a:t>amb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a¡sf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vXnÂ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n¶p</a:t>
            </a:r>
            <a:r>
              <a:rPr lang="en-US" sz="3000" dirty="0">
                <a:latin typeface="ML-Aathira" pitchFamily="82" charset="0"/>
              </a:rPr>
              <a:t> ]pd-¯p-</a:t>
            </a:r>
            <a:r>
              <a:rPr lang="en-US" sz="3000" dirty="0" err="1">
                <a:latin typeface="ML-Aathira" pitchFamily="82" charset="0"/>
              </a:rPr>
              <a:t>sIm</a:t>
            </a:r>
            <a:r>
              <a:rPr lang="en-US" sz="3000" dirty="0">
                <a:latin typeface="ML-Aathira" pitchFamily="82" charset="0"/>
              </a:rPr>
              <a:t>-­p-h-cm-\</a:t>
            </a:r>
            <a:r>
              <a:rPr lang="en-US" sz="3000" dirty="0" err="1">
                <a:latin typeface="ML-Aathira" pitchFamily="82" charset="0"/>
              </a:rPr>
              <a:t>pÅ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ZuXyw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Gev</a:t>
            </a:r>
            <a:r>
              <a:rPr lang="en-US" sz="3000" dirty="0">
                <a:latin typeface="ML-Aathira" pitchFamily="82" charset="0"/>
              </a:rPr>
              <a:t>]n-¡p-¶p. (]p-d. 3: 7þ10)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620322"/>
            <a:ext cx="8305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tamisb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ML-Aathira" pitchFamily="82" charset="0"/>
              </a:rPr>
              <a:t>Abbv¡p</a:t>
            </a:r>
            <a:r>
              <a:rPr lang="en-US" sz="4400" b="1" dirty="0">
                <a:solidFill>
                  <a:srgbClr val="FF0000"/>
                </a:solidFill>
                <a:latin typeface="ML-Aathira" pitchFamily="82" charset="0"/>
              </a:rPr>
              <a:t>-¶p</a:t>
            </a:r>
          </a:p>
          <a:p>
            <a:pPr algn="just"/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	</a:t>
            </a:r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tami-tbmSv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Acp</a:t>
            </a:r>
            <a:r>
              <a:rPr lang="en-US" sz="3200" b="1" dirty="0">
                <a:latin typeface="ML-Aathira" pitchFamily="82" charset="0"/>
              </a:rPr>
              <a:t>-fn-</a:t>
            </a:r>
            <a:r>
              <a:rPr lang="en-US" sz="3200" b="1" dirty="0" err="1">
                <a:latin typeface="ML-Aathira" pitchFamily="82" charset="0"/>
              </a:rPr>
              <a:t>s¨bvXp</a:t>
            </a:r>
            <a:r>
              <a:rPr lang="en-US" sz="3200" b="1" dirty="0">
                <a:latin typeface="ML-Aathira" pitchFamily="82" charset="0"/>
              </a:rPr>
              <a:t>: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 "C{km-</a:t>
            </a:r>
            <a:r>
              <a:rPr lang="en-US" sz="3200" b="1" dirty="0" err="1">
                <a:latin typeface="ML-Aathira" pitchFamily="82" charset="0"/>
              </a:rPr>
              <a:t>tbÂa</a:t>
            </a:r>
            <a:r>
              <a:rPr lang="en-US" sz="3200" b="1" dirty="0">
                <a:latin typeface="ML-Aathira" pitchFamily="82" charset="0"/>
              </a:rPr>
              <a:t>-¡-</a:t>
            </a:r>
            <a:r>
              <a:rPr lang="en-US" sz="3200" b="1" dirty="0" err="1">
                <a:latin typeface="ML-Aathira" pitchFamily="82" charset="0"/>
              </a:rPr>
              <a:t>tfmSp</a:t>
            </a:r>
            <a:r>
              <a:rPr lang="en-US" sz="3200" b="1" dirty="0">
                <a:latin typeface="ML-Aathira" pitchFamily="82" charset="0"/>
              </a:rPr>
              <a:t> ]d-</a:t>
            </a:r>
            <a:r>
              <a:rPr lang="en-US" sz="3200" b="1" dirty="0" err="1">
                <a:latin typeface="ML-Aathira" pitchFamily="82" charset="0"/>
              </a:rPr>
              <a:t>bpI</a:t>
            </a:r>
            <a:r>
              <a:rPr lang="en-US" sz="3200" b="1" dirty="0">
                <a:latin typeface="ML-Aathira" pitchFamily="82" charset="0"/>
              </a:rPr>
              <a:t>. \n§-</a:t>
            </a:r>
            <a:r>
              <a:rPr lang="en-US" sz="3200" b="1" dirty="0" err="1">
                <a:latin typeface="ML-Aathira" pitchFamily="82" charset="0"/>
              </a:rPr>
              <a:t>fpsS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nXm</a:t>
            </a:r>
            <a:r>
              <a:rPr lang="en-US" sz="3200" b="1" dirty="0">
                <a:latin typeface="ML-Aathira" pitchFamily="82" charset="0"/>
              </a:rPr>
              <a:t>-¡³am-cpsS </a:t>
            </a:r>
            <a:r>
              <a:rPr lang="en-US" sz="3200" b="1" dirty="0" err="1">
                <a:latin typeface="ML-Aathira" pitchFamily="82" charset="0"/>
              </a:rPr>
              <a:t>ssZh-amb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IÀ¯m-hv</a:t>
            </a:r>
            <a:r>
              <a:rPr lang="en-US" sz="3200" b="1" dirty="0">
                <a:latin typeface="ML-Aathira" pitchFamily="82" charset="0"/>
              </a:rPr>
              <a:t> Fs¶ \n§-</a:t>
            </a:r>
            <a:r>
              <a:rPr lang="en-US" sz="3200" b="1" dirty="0" err="1">
                <a:latin typeface="ML-Aathira" pitchFamily="82" charset="0"/>
              </a:rPr>
              <a:t>fpsS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ASpt¯bv¡b</a:t>
            </a:r>
            <a:r>
              <a:rPr lang="en-US" sz="3200" b="1" dirty="0">
                <a:latin typeface="ML-Aathira" pitchFamily="82" charset="0"/>
              </a:rPr>
              <a:t>-¨n-</a:t>
            </a:r>
            <a:r>
              <a:rPr lang="en-US" sz="3200" b="1" dirty="0" err="1">
                <a:latin typeface="ML-Aathira" pitchFamily="82" charset="0"/>
              </a:rPr>
              <a:t>cn</a:t>
            </a:r>
            <a:r>
              <a:rPr lang="en-US" sz="3200" b="1" dirty="0">
                <a:latin typeface="ML-Aathira" pitchFamily="82" charset="0"/>
              </a:rPr>
              <a:t>-¡p-¶p'. </a:t>
            </a:r>
            <a:endParaRPr lang="en-US" sz="320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79132"/>
            <a:ext cx="8305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tamisb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2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Imcy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-§Ä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Gev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n¨p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:</a:t>
            </a:r>
          </a:p>
          <a:p>
            <a:pPr algn="just"/>
            <a:r>
              <a:rPr lang="en-US" sz="3000" b="1" dirty="0">
                <a:latin typeface="ML-Aathira" pitchFamily="82" charset="0"/>
              </a:rPr>
              <a:t> </a:t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1. 	"C{km-</a:t>
            </a:r>
            <a:r>
              <a:rPr lang="en-US" sz="3000" b="1" dirty="0" err="1">
                <a:latin typeface="ML-Aathira" pitchFamily="82" charset="0"/>
              </a:rPr>
              <a:t>tbÂ¡m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tcmSp</a:t>
            </a:r>
            <a:r>
              <a:rPr lang="en-US" sz="3000" b="1" dirty="0">
                <a:latin typeface="ML-Aathira" pitchFamily="82" charset="0"/>
              </a:rPr>
              <a:t> ]d-</a:t>
            </a:r>
            <a:r>
              <a:rPr lang="en-US" sz="3000" b="1" dirty="0" err="1">
                <a:latin typeface="ML-Aathira" pitchFamily="82" charset="0"/>
              </a:rPr>
              <a:t>bp</a:t>
            </a:r>
            <a:r>
              <a:rPr lang="en-US" sz="3000" b="1" dirty="0">
                <a:latin typeface="ML-Aathira" pitchFamily="82" charset="0"/>
              </a:rPr>
              <a:t>-I,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-]</a:t>
            </a:r>
            <a:r>
              <a:rPr lang="en-US" sz="3000" b="1" dirty="0" err="1">
                <a:latin typeface="ML-Aathira" pitchFamily="82" charset="0"/>
              </a:rPr>
              <a:t>vXnse</a:t>
            </a:r>
            <a:r>
              <a:rPr lang="en-US" sz="3000" b="1" dirty="0">
                <a:latin typeface="ML-Aathira" pitchFamily="82" charset="0"/>
              </a:rPr>
              <a:t>   	</a:t>
            </a:r>
            <a:r>
              <a:rPr lang="en-US" sz="3000" b="1" dirty="0" err="1">
                <a:latin typeface="ML-Aathira" pitchFamily="82" charset="0"/>
              </a:rPr>
              <a:t>ASn</a:t>
            </a:r>
            <a:r>
              <a:rPr lang="en-US" sz="3000" b="1" dirty="0">
                <a:latin typeface="ML-Aathira" pitchFamily="82" charset="0"/>
              </a:rPr>
              <a:t>-a-¯¯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c£n</a:t>
            </a:r>
            <a:r>
              <a:rPr lang="en-US" sz="3000" b="1" dirty="0">
                <a:latin typeface="ML-Aathira" pitchFamily="82" charset="0"/>
              </a:rPr>
              <a:t>-¡pw. </a:t>
            </a:r>
            <a:r>
              <a:rPr lang="en-US" sz="3000" b="1" dirty="0" err="1">
                <a:latin typeface="ML-Aathira" pitchFamily="82" charset="0"/>
              </a:rPr>
              <a:t>tX</a:t>
            </a:r>
            <a:r>
              <a:rPr lang="en-US" sz="3000" b="1" dirty="0">
                <a:latin typeface="ML-Aathira" pitchFamily="82" charset="0"/>
              </a:rPr>
              <a:t>\pw ]</a:t>
            </a:r>
            <a:r>
              <a:rPr lang="en-US" sz="3000" b="1" dirty="0" err="1">
                <a:latin typeface="ML-Aathira" pitchFamily="82" charset="0"/>
              </a:rPr>
              <a:t>mepw</a:t>
            </a:r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HgpIp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\m³ </a:t>
            </a:r>
            <a:r>
              <a:rPr lang="en-US" sz="3000" b="1" dirty="0" err="1">
                <a:latin typeface="ML-Aathira" pitchFamily="82" charset="0"/>
              </a:rPr>
              <a:t>tZit</a:t>
            </a:r>
            <a:r>
              <a:rPr lang="en-US" sz="3000" b="1" dirty="0">
                <a:latin typeface="ML-Aathira" pitchFamily="82" charset="0"/>
              </a:rPr>
              <a:t>¯¡v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sIm­p</a:t>
            </a:r>
            <a:r>
              <a:rPr lang="en-US" sz="3000" b="1" dirty="0">
                <a:latin typeface="ML-Aathira" pitchFamily="82" charset="0"/>
              </a:rPr>
              <a:t>-h-</a:t>
            </a:r>
            <a:r>
              <a:rPr lang="en-US" sz="3000" b="1" dirty="0" err="1">
                <a:latin typeface="ML-Aathira" pitchFamily="82" charset="0"/>
              </a:rPr>
              <a:t>cpw</a:t>
            </a:r>
            <a:r>
              <a:rPr lang="en-US" sz="3000" b="1" dirty="0">
                <a:latin typeface="ML-Aathira" pitchFamily="82" charset="0"/>
              </a:rPr>
              <a:t>'.</a:t>
            </a:r>
          </a:p>
          <a:p>
            <a:pPr algn="just"/>
            <a:endParaRPr lang="en-US" sz="3000" dirty="0">
              <a:latin typeface="ML-Aathira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932872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 startAt="2"/>
            </a:pPr>
            <a:r>
              <a:rPr lang="en-US" sz="3000" b="1" dirty="0">
                <a:latin typeface="ML-Aathira" pitchFamily="82" charset="0"/>
              </a:rPr>
              <a:t> 	"^d-</a:t>
            </a:r>
            <a:r>
              <a:rPr lang="en-US" sz="3000" b="1" dirty="0" err="1">
                <a:latin typeface="ML-Aathira" pitchFamily="82" charset="0"/>
              </a:rPr>
              <a:t>thm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tbmSp</a:t>
            </a:r>
            <a:r>
              <a:rPr lang="en-US" sz="3000" b="1" dirty="0">
                <a:latin typeface="ML-Aathira" pitchFamily="82" charset="0"/>
              </a:rPr>
              <a:t> ]d-</a:t>
            </a:r>
            <a:r>
              <a:rPr lang="en-US" sz="3000" b="1" dirty="0" err="1">
                <a:latin typeface="ML-Aathira" pitchFamily="82" charset="0"/>
              </a:rPr>
              <a:t>bp</a:t>
            </a:r>
            <a:r>
              <a:rPr lang="en-US" sz="3000" b="1" dirty="0">
                <a:latin typeface="ML-Aathira" pitchFamily="82" charset="0"/>
              </a:rPr>
              <a:t>-I, 3 </a:t>
            </a:r>
            <a:r>
              <a:rPr lang="en-US" sz="3000" b="1" dirty="0" err="1">
                <a:latin typeface="ML-Aathira" pitchFamily="82" charset="0"/>
              </a:rPr>
              <a:t>Znh-ks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XsN-bvXp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marL="514350" indent="-514350" algn="just"/>
            <a:r>
              <a:rPr lang="en-US" sz="3000" b="1" dirty="0">
                <a:latin typeface="ML-Aathira" pitchFamily="82" charset="0"/>
              </a:rPr>
              <a:t>		</a:t>
            </a:r>
            <a:r>
              <a:rPr lang="en-US" sz="3000" b="1" dirty="0" err="1">
                <a:latin typeface="ML-Aathira" pitchFamily="82" charset="0"/>
              </a:rPr>
              <a:t>acp</a:t>
            </a:r>
            <a:r>
              <a:rPr lang="en-US" sz="3000" b="1" dirty="0">
                <a:latin typeface="ML-Aathira" pitchFamily="82" charset="0"/>
              </a:rPr>
              <a:t>-`q-an-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ssZh-amb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IÀ¯m-hn</a:t>
            </a:r>
            <a:r>
              <a:rPr lang="en-US" sz="3000" b="1" dirty="0">
                <a:latin typeface="ML-Aathira" pitchFamily="82" charset="0"/>
              </a:rPr>
              <a:t>\p _en-</a:t>
            </a:r>
            <a:r>
              <a:rPr lang="en-US" sz="3000" b="1" dirty="0" err="1">
                <a:latin typeface="ML-Aathira" pitchFamily="82" charset="0"/>
              </a:rPr>
              <a:t>bÀ¸n¡p</a:t>
            </a:r>
            <a:r>
              <a:rPr lang="en-US" sz="3000" b="1" dirty="0">
                <a:latin typeface="ML-Aathira" pitchFamily="82" charset="0"/>
              </a:rPr>
              <a:t>-	hm³ C{km-</a:t>
            </a:r>
            <a:r>
              <a:rPr lang="en-US" sz="3000" b="1" dirty="0" err="1">
                <a:latin typeface="ML-Aathira" pitchFamily="82" charset="0"/>
              </a:rPr>
              <a:t>tbÂ¡msc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«-b-</a:t>
            </a:r>
            <a:r>
              <a:rPr lang="en-US" sz="3000" b="1" dirty="0" err="1">
                <a:latin typeface="ML-Aathira" pitchFamily="82" charset="0"/>
              </a:rPr>
              <a:t>bv</a:t>
            </a:r>
            <a:r>
              <a:rPr lang="en-US" sz="3000" b="1" dirty="0">
                <a:latin typeface="ML-Aathira" pitchFamily="82" charset="0"/>
              </a:rPr>
              <a:t>¡-</a:t>
            </a:r>
            <a:r>
              <a:rPr lang="en-US" sz="3000" b="1" dirty="0" err="1">
                <a:latin typeface="ML-Aathira" pitchFamily="82" charset="0"/>
              </a:rPr>
              <a:t>Ww</a:t>
            </a:r>
            <a:r>
              <a:rPr lang="en-US" sz="3000" b="1" dirty="0">
                <a:latin typeface="ML-Aathira" pitchFamily="82" charset="0"/>
              </a:rPr>
              <a:t>'.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8763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aq¶v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 AS-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bm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-f-§Ä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200" b="1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tami-bpsS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hSn</a:t>
            </a:r>
            <a:r>
              <a:rPr lang="en-US" sz="3000" dirty="0">
                <a:latin typeface="ML-Aathira" pitchFamily="82" charset="0"/>
              </a:rPr>
              <a:t> \ne-¯n-«-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kÀ¸ambn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amdn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ssI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o«n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AXnsâ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hmenÂ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nSn</a:t>
            </a:r>
            <a:r>
              <a:rPr lang="en-US" sz="3000" dirty="0">
                <a:latin typeface="ML-Aathira" pitchFamily="82" charset="0"/>
              </a:rPr>
              <a:t>-¨-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hSn-bmbn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XoÀ¶p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amdn</a:t>
            </a:r>
            <a:r>
              <a:rPr lang="en-US" sz="3000" dirty="0">
                <a:latin typeface="ML-Aathira" pitchFamily="82" charset="0"/>
              </a:rPr>
              <a:t>-S-¯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h¨-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aªp</a:t>
            </a:r>
            <a:r>
              <a:rPr lang="en-US" sz="3000" dirty="0">
                <a:latin typeface="ML-Aathira" pitchFamily="82" charset="0"/>
              </a:rPr>
              <a:t>- t]</a:t>
            </a:r>
            <a:r>
              <a:rPr lang="en-US" sz="3000" dirty="0" err="1">
                <a:latin typeface="ML-Aathira" pitchFamily="82" charset="0"/>
              </a:rPr>
              <a:t>mse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shfp¯p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IpjvT-ap</a:t>
            </a:r>
            <a:r>
              <a:rPr lang="en-US" sz="3000" dirty="0">
                <a:latin typeface="ML-Aathira" pitchFamily="82" charset="0"/>
              </a:rPr>
              <a:t>-Å-</a:t>
            </a:r>
            <a:r>
              <a:rPr lang="en-US" sz="3000" dirty="0" err="1">
                <a:latin typeface="ML-Aathira" pitchFamily="82" charset="0"/>
              </a:rPr>
              <a:t>Xmbn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ImW</a:t>
            </a:r>
            <a:r>
              <a:rPr lang="en-US" sz="3000" dirty="0">
                <a:latin typeface="ML-Aathira" pitchFamily="82" charset="0"/>
              </a:rPr>
              <a:t>-s¸-«p. 	</a:t>
            </a:r>
            <a:r>
              <a:rPr lang="en-US" sz="3000" dirty="0" err="1">
                <a:latin typeface="ML-Aathira" pitchFamily="82" charset="0"/>
              </a:rPr>
              <a:t>ho­pw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amdn</a:t>
            </a:r>
            <a:r>
              <a:rPr lang="en-US" sz="3000" dirty="0">
                <a:latin typeface="ML-Aathira" pitchFamily="82" charset="0"/>
              </a:rPr>
              <a:t>-	S-¯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h¨p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Xncn</a:t>
            </a:r>
            <a:r>
              <a:rPr lang="en-US" sz="3000" dirty="0">
                <a:latin typeface="ML-Aathira" pitchFamily="82" charset="0"/>
              </a:rPr>
              <a:t>-s¨-Sp-¯-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]g-b-</a:t>
            </a:r>
            <a:r>
              <a:rPr lang="en-US" sz="3000" dirty="0" err="1">
                <a:latin typeface="ML-Aathira" pitchFamily="82" charset="0"/>
              </a:rPr>
              <a:t>Xp</a:t>
            </a:r>
            <a:r>
              <a:rPr lang="en-US" sz="3000" dirty="0">
                <a:latin typeface="ML-Aathira" pitchFamily="82" charset="0"/>
              </a:rPr>
              <a:t>-t]m-se-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	bn.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\Zn-</a:t>
            </a:r>
            <a:r>
              <a:rPr lang="en-US" sz="3000" dirty="0" err="1">
                <a:latin typeface="ML-Aathira" pitchFamily="82" charset="0"/>
              </a:rPr>
              <a:t>bnse</a:t>
            </a:r>
            <a:r>
              <a:rPr lang="en-US" sz="3000" dirty="0">
                <a:latin typeface="ML-Aathira" pitchFamily="82" charset="0"/>
              </a:rPr>
              <a:t> Pew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Ic-bn-sem-gn</a:t>
            </a:r>
            <a:r>
              <a:rPr lang="en-US" sz="3000" dirty="0">
                <a:latin typeface="ML-Aathira" pitchFamily="82" charset="0"/>
              </a:rPr>
              <a:t>-¨-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cà-ambn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amdn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345</Words>
  <Application>Microsoft Office PowerPoint</Application>
  <PresentationFormat>On-screen Show (4:3)</PresentationFormat>
  <Paragraphs>94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237</cp:revision>
  <dcterms:created xsi:type="dcterms:W3CDTF">2012-01-18T04:19:31Z</dcterms:created>
  <dcterms:modified xsi:type="dcterms:W3CDTF">2013-10-31T02:57:31Z</dcterms:modified>
</cp:coreProperties>
</file>